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4464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</a:rPr>
              <a:t>«Методическая работа в СПО: состояние и перспективы»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7406640" cy="1752600"/>
          </a:xfrm>
        </p:spPr>
        <p:txBody>
          <a:bodyPr/>
          <a:lstStyle/>
          <a:p>
            <a:r>
              <a:rPr lang="ru-RU" sz="2400" dirty="0"/>
              <a:t>Опыт участия в конкурсе профессионального мастерства «Мастер года» (</a:t>
            </a:r>
            <a:r>
              <a:rPr lang="ru-RU" sz="2400" dirty="0" err="1"/>
              <a:t>внутритехникумовский</a:t>
            </a:r>
            <a:r>
              <a:rPr lang="ru-RU" sz="2400" dirty="0"/>
              <a:t>, региональный, Всероссийский)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type="body" idx="4294967295"/>
          </p:nvPr>
        </p:nvSpPr>
        <p:spPr>
          <a:xfrm>
            <a:off x="1403648" y="4797152"/>
            <a:ext cx="6984776" cy="11305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err="1"/>
              <a:t>Клочкова</a:t>
            </a:r>
            <a:r>
              <a:rPr lang="ru-RU" sz="2000" b="1" dirty="0"/>
              <a:t> Наталья Александровна, </a:t>
            </a:r>
            <a:r>
              <a:rPr lang="ru-RU" sz="2000" dirty="0"/>
              <a:t>преподаватель дисциплин профессионального цикла ОГАПОУ «Белгородский техникум промышленности и сферы услуг»</a:t>
            </a:r>
          </a:p>
          <a:p>
            <a:endParaRPr lang="ru-RU" dirty="0"/>
          </a:p>
        </p:txBody>
      </p:sp>
      <p:pic>
        <p:nvPicPr>
          <p:cNvPr id="5125" name="Picture 5" descr="C:\Users\User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299823" cy="11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222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1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0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2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731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732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44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«Методическая работа в СПО: состояние и перспективы»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года.</dc:title>
  <dc:creator>User</dc:creator>
  <cp:lastModifiedBy>Борисовская Н. Г.</cp:lastModifiedBy>
  <cp:revision>4</cp:revision>
  <dcterms:created xsi:type="dcterms:W3CDTF">2025-10-16T08:09:40Z</dcterms:created>
  <dcterms:modified xsi:type="dcterms:W3CDTF">2025-10-17T06:59:15Z</dcterms:modified>
</cp:coreProperties>
</file>